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alie Zizzo" initials="NZ" lastIdx="1" clrIdx="0">
    <p:extLst/>
  </p:cmAuthor>
  <p:cmAuthor id="2" name="Natalie Zizzo" initials="NZ [2]" lastIdx="1" clrIdx="1">
    <p:extLst/>
  </p:cmAuthor>
  <p:cmAuthor id="3" name="HREB CT" initials="HC" lastIdx="1" clrIdx="2">
    <p:extLst>
      <p:ext uri="{19B8F6BF-5375-455C-9EA6-DF929625EA0E}">
        <p15:presenceInfo xmlns:p15="http://schemas.microsoft.com/office/powerpoint/2012/main" userId="S-1-5-21-2042371895-1667790984-358221868-162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4599"/>
    <a:srgbClr val="4DBA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0513"/>
    <p:restoredTop sz="94613"/>
  </p:normalViewPr>
  <p:slideViewPr>
    <p:cSldViewPr snapToGrid="0" snapToObjects="1">
      <p:cViewPr varScale="1">
        <p:scale>
          <a:sx n="37" d="100"/>
          <a:sy n="37" d="100"/>
        </p:scale>
        <p:origin x="23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776E35D-157A-7F41-9791-23CA0030AC3C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3938" y="1162050"/>
            <a:ext cx="24225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EC175-5530-514A-8137-A510D076C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75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EC175-5530-514A-8137-A510D076C5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232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48500-6697-7645-9546-831D1531EB42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C57A-AAEE-1D45-A7D9-4214D8159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48500-6697-7645-9546-831D1531EB42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C57A-AAEE-1D45-A7D9-4214D8159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48500-6697-7645-9546-831D1531EB42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C57A-AAEE-1D45-A7D9-4214D8159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48500-6697-7645-9546-831D1531EB42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C57A-AAEE-1D45-A7D9-4214D8159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48500-6697-7645-9546-831D1531EB42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C57A-AAEE-1D45-A7D9-4214D8159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48500-6697-7645-9546-831D1531EB42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C57A-AAEE-1D45-A7D9-4214D8159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48500-6697-7645-9546-831D1531EB42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C57A-AAEE-1D45-A7D9-4214D8159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48500-6697-7645-9546-831D1531EB42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C57A-AAEE-1D45-A7D9-4214D8159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48500-6697-7645-9546-831D1531EB42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C57A-AAEE-1D45-A7D9-4214D8159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48500-6697-7645-9546-831D1531EB42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C57A-AAEE-1D45-A7D9-4214D8159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48500-6697-7645-9546-831D1531EB42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C57A-AAEE-1D45-A7D9-4214D8159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48500-6697-7645-9546-831D1531EB42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8C57A-AAEE-1D45-A7D9-4214D8159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11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672" y="141889"/>
            <a:ext cx="7473468" cy="1592318"/>
          </a:xfrm>
          <a:solidFill>
            <a:srgbClr val="0070C0"/>
          </a:solidFill>
        </p:spPr>
        <p:txBody>
          <a:bodyPr anchor="t">
            <a:normAutofit fontScale="90000"/>
          </a:bodyPr>
          <a:lstStyle/>
          <a:p>
            <a:r>
              <a:rPr lang="en-CA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interested in joining our research study on </a:t>
            </a:r>
            <a:r>
              <a:rPr lang="en-CA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[topic/condition]?</a:t>
            </a:r>
            <a:endParaRPr lang="en-CA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383" y="2002222"/>
            <a:ext cx="2365046" cy="6889530"/>
          </a:xfrm>
          <a:ln w="38100">
            <a:noFill/>
            <a:prstDash val="sysDash"/>
          </a:ln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lnSpcReduction="10000"/>
          </a:bodyPr>
          <a:lstStyle/>
          <a:p>
            <a:pPr algn="l"/>
            <a:r>
              <a:rPr lang="en-US" sz="2000" b="1" dirty="0" smtClean="0">
                <a:solidFill>
                  <a:srgbClr val="4DBAC7"/>
                </a:solidFill>
                <a:latin typeface="Arial" charset="0"/>
                <a:ea typeface="Arial" charset="0"/>
                <a:cs typeface="Arial" charset="0"/>
              </a:rPr>
              <a:t>Study </a:t>
            </a:r>
            <a:r>
              <a:rPr lang="en-US" sz="2000" b="1" dirty="0">
                <a:solidFill>
                  <a:srgbClr val="4DBAC7"/>
                </a:solidFill>
                <a:latin typeface="Arial" charset="0"/>
                <a:ea typeface="Arial" charset="0"/>
                <a:cs typeface="Arial" charset="0"/>
              </a:rPr>
              <a:t>title: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Full study title or simplified short version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(must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match the REB approved version) </a:t>
            </a:r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  <a:p>
            <a:pPr algn="l"/>
            <a:r>
              <a:rPr lang="en-US" sz="2000" b="1" dirty="0" smtClean="0">
                <a:solidFill>
                  <a:srgbClr val="4DBAC7"/>
                </a:solidFill>
                <a:latin typeface="Arial" charset="0"/>
                <a:ea typeface="Arial" charset="0"/>
                <a:cs typeface="Arial" charset="0"/>
              </a:rPr>
              <a:t>Principal Investigator:</a:t>
            </a:r>
          </a:p>
          <a:p>
            <a:pPr algn="l"/>
            <a:r>
              <a:rPr lang="en-US" sz="1800" dirty="0" smtClean="0">
                <a:latin typeface="Arial" charset="0"/>
                <a:ea typeface="Arial" charset="0"/>
                <a:cs typeface="Arial" charset="0"/>
              </a:rPr>
              <a:t>PI Name</a:t>
            </a:r>
          </a:p>
          <a:p>
            <a:pPr algn="l"/>
            <a:endParaRPr lang="en-US" sz="2000" dirty="0">
              <a:latin typeface="Arial" charset="0"/>
              <a:ea typeface="Arial" charset="0"/>
              <a:cs typeface="Arial" charset="0"/>
            </a:endParaRPr>
          </a:p>
          <a:p>
            <a:pPr algn="l"/>
            <a:r>
              <a:rPr lang="en-US" sz="2400" b="1" dirty="0" smtClean="0">
                <a:solidFill>
                  <a:srgbClr val="4DBAC7"/>
                </a:solidFill>
                <a:latin typeface="Arial" charset="0"/>
                <a:ea typeface="Arial" charset="0"/>
                <a:cs typeface="Arial" charset="0"/>
              </a:rPr>
              <a:t>Interested? To ask questions contact:</a:t>
            </a:r>
          </a:p>
          <a:p>
            <a:pPr algn="l"/>
            <a:r>
              <a:rPr lang="en-US" sz="1900" dirty="0" smtClean="0">
                <a:latin typeface="Arial" charset="0"/>
                <a:ea typeface="Arial" charset="0"/>
                <a:cs typeface="Arial" charset="0"/>
              </a:rPr>
              <a:t>Name of contact</a:t>
            </a:r>
            <a:r>
              <a:rPr lang="en-US" sz="1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900" dirty="0" smtClean="0">
                <a:latin typeface="Arial" charset="0"/>
                <a:ea typeface="Arial" charset="0"/>
                <a:cs typeface="Arial" charset="0"/>
              </a:rPr>
              <a:t>and title</a:t>
            </a:r>
          </a:p>
          <a:p>
            <a:pPr algn="l"/>
            <a:r>
              <a:rPr lang="en-US" sz="1900" dirty="0" smtClean="0">
                <a:latin typeface="Arial" charset="0"/>
                <a:ea typeface="Arial" charset="0"/>
                <a:cs typeface="Arial" charset="0"/>
              </a:rPr>
              <a:t>Phone number</a:t>
            </a:r>
          </a:p>
          <a:p>
            <a:pPr algn="l"/>
            <a:r>
              <a:rPr lang="en-US" sz="1900" dirty="0" smtClean="0">
                <a:latin typeface="Arial" charset="0"/>
                <a:ea typeface="Arial" charset="0"/>
                <a:cs typeface="Arial" charset="0"/>
              </a:rPr>
              <a:t>Email</a:t>
            </a:r>
          </a:p>
          <a:p>
            <a:pPr algn="l"/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  <a:p>
            <a:pPr algn="l"/>
            <a:r>
              <a:rPr lang="en-US" sz="2000" b="1" dirty="0" smtClean="0">
                <a:solidFill>
                  <a:srgbClr val="4DBAC7"/>
                </a:solidFill>
                <a:latin typeface="Arial" charset="0"/>
                <a:ea typeface="Arial" charset="0"/>
                <a:cs typeface="Arial" charset="0"/>
              </a:rPr>
              <a:t>Deadline </a:t>
            </a:r>
            <a:r>
              <a:rPr lang="en-US" sz="2000" b="1" dirty="0">
                <a:solidFill>
                  <a:srgbClr val="4DBAC7"/>
                </a:solidFill>
                <a:latin typeface="Arial" charset="0"/>
                <a:ea typeface="Arial" charset="0"/>
                <a:cs typeface="Arial" charset="0"/>
              </a:rPr>
              <a:t>to </a:t>
            </a:r>
            <a:r>
              <a:rPr lang="en-US" sz="2000" b="1" dirty="0" err="1" smtClean="0">
                <a:solidFill>
                  <a:srgbClr val="4DBAC7"/>
                </a:solidFill>
                <a:latin typeface="Arial" charset="0"/>
                <a:ea typeface="Arial" charset="0"/>
                <a:cs typeface="Arial" charset="0"/>
              </a:rPr>
              <a:t>enrol</a:t>
            </a:r>
            <a:r>
              <a:rPr lang="en-US" sz="2000" b="1" dirty="0" smtClean="0">
                <a:solidFill>
                  <a:srgbClr val="4DBAC7"/>
                </a:solidFill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[If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applicable]</a:t>
            </a:r>
            <a:r>
              <a:rPr lang="en-US" sz="2000" b="1" dirty="0" smtClean="0">
                <a:solidFill>
                  <a:srgbClr val="4DBAC7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Full date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4373" y="1950491"/>
            <a:ext cx="4950767" cy="7771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B4599"/>
                </a:solidFill>
                <a:latin typeface="Arial" charset="0"/>
                <a:ea typeface="Arial" charset="0"/>
                <a:cs typeface="Arial" charset="0"/>
              </a:rPr>
              <a:t>Are you [major inclusion criteria, e.g., a healthy child between 6-12 years of age]? </a:t>
            </a:r>
            <a:r>
              <a:rPr lang="en-US" sz="2000" b="1" dirty="0">
                <a:solidFill>
                  <a:srgbClr val="0B4599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sz="2000" b="1" dirty="0" smtClean="0">
                <a:solidFill>
                  <a:srgbClr val="0B4599"/>
                </a:solidFill>
                <a:latin typeface="Arial" charset="0"/>
                <a:ea typeface="Arial" charset="0"/>
                <a:cs typeface="Arial" charset="0"/>
              </a:rPr>
              <a:t>onsider participating in our study:</a:t>
            </a:r>
          </a:p>
          <a:p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000" b="1" dirty="0" smtClean="0">
                <a:solidFill>
                  <a:srgbClr val="0B4599"/>
                </a:solidFill>
                <a:latin typeface="Arial" charset="0"/>
                <a:ea typeface="Arial" charset="0"/>
                <a:cs typeface="Arial" charset="0"/>
              </a:rPr>
              <a:t>What is the study about?</a:t>
            </a:r>
          </a:p>
          <a:p>
            <a:pPr>
              <a:spcAft>
                <a:spcPts val="600"/>
              </a:spcAft>
            </a:pPr>
            <a:r>
              <a:rPr lang="en-US" i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[Purpose of research].</a:t>
            </a:r>
            <a:endParaRPr lang="en-US" i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000" b="1" dirty="0" smtClean="0">
                <a:solidFill>
                  <a:srgbClr val="0B4599"/>
                </a:solidFill>
                <a:latin typeface="Arial" charset="0"/>
                <a:ea typeface="Arial" charset="0"/>
                <a:cs typeface="Arial" charset="0"/>
              </a:rPr>
              <a:t>Who can participate?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We are looking for </a:t>
            </a:r>
            <a:r>
              <a:rPr lang="en-US" i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[list inclusion criteria – please provide a brief description of the target population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]</a:t>
            </a:r>
            <a:endParaRPr lang="en-US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000" b="1" dirty="0" smtClean="0">
                <a:solidFill>
                  <a:srgbClr val="0B4599"/>
                </a:solidFill>
                <a:latin typeface="Arial" charset="0"/>
                <a:ea typeface="Arial" charset="0"/>
                <a:cs typeface="Arial" charset="0"/>
              </a:rPr>
              <a:t>What’s involved?</a:t>
            </a:r>
          </a:p>
          <a:p>
            <a:pPr>
              <a:spcAft>
                <a:spcPts val="600"/>
              </a:spcAft>
            </a:pPr>
            <a:r>
              <a:rPr lang="en-US" i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Time commitment, brief description of research procedures, and location of research (e.g., at </a:t>
            </a:r>
            <a:r>
              <a:rPr lang="en-US" i="1" dirty="0" err="1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Janeway</a:t>
            </a:r>
            <a:r>
              <a:rPr lang="en-US" i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i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If you have questions regarding your rights as a research participant please contact the Health Research Ethics Authority (www.hrea.ca) at (709</a:t>
            </a:r>
            <a:r>
              <a:rPr lang="en-US" sz="1400" b="1" smtClean="0">
                <a:latin typeface="Arial" charset="0"/>
                <a:ea typeface="Arial" charset="0"/>
                <a:cs typeface="Arial" charset="0"/>
              </a:rPr>
              <a:t>) 864-8871 </a:t>
            </a: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or info@hrea.ca.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7644" y="9067800"/>
            <a:ext cx="2350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solidFill>
                  <a:srgbClr val="FF0000"/>
                </a:solidFill>
              </a:rPr>
              <a:t>Insert Site Logo/Letterhead</a:t>
            </a:r>
            <a:endParaRPr lang="en-C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7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173</Words>
  <Application>Microsoft Office PowerPoint</Application>
  <PresentationFormat>Custom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Are you interested in joining our research study on [topic/condition]?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Participate in Research</dc:title>
  <dc:creator>Natalie Zizzo</dc:creator>
  <cp:lastModifiedBy>joand@mun.ca</cp:lastModifiedBy>
  <cp:revision>13</cp:revision>
  <cp:lastPrinted>2018-02-09T18:13:09Z</cp:lastPrinted>
  <dcterms:created xsi:type="dcterms:W3CDTF">2017-10-20T19:39:44Z</dcterms:created>
  <dcterms:modified xsi:type="dcterms:W3CDTF">2024-11-07T13:05:10Z</dcterms:modified>
</cp:coreProperties>
</file>